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44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8456D-EF16-42A7-A5D3-277A511C4D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4410AD-DE5A-458A-9E7B-9B2E38224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22304-7E6E-43E8-BD31-7ACC50AE2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D676-33F8-4DC1-A579-C8B5009F8E5E}" type="datetimeFigureOut">
              <a:rPr lang="en-AU" smtClean="0"/>
              <a:t>29/10/2021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66EDB-30CF-4C66-80B8-BB2B9C575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448F6-1399-4EA7-8478-71A97C310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57DA-1197-484D-B110-8C9CCAD659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5982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4EA78-79FA-4A89-8AF7-CACC05203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38175B-BC99-4467-AC86-6C1DEE62DC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14482-4BF3-4679-8631-F0C12DBEC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D676-33F8-4DC1-A579-C8B5009F8E5E}" type="datetimeFigureOut">
              <a:rPr lang="en-AU" smtClean="0"/>
              <a:t>29/10/2021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C70E77-7E8E-4B82-9E50-0A1D7B568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0E355D-6205-49BD-9879-C184412B3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57DA-1197-484D-B110-8C9CCAD659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3362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C793BC-2829-42F7-93DF-70FE4C34B0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D6A988-0E49-4527-9BB0-A41BD79D60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4A984-D8F5-41F1-A02D-98C1F4744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D676-33F8-4DC1-A579-C8B5009F8E5E}" type="datetimeFigureOut">
              <a:rPr lang="en-AU" smtClean="0"/>
              <a:t>29/10/2021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6C719-CDCF-40B8-B7AE-FD5E307A8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F60E8-C3AA-4A2F-A783-C78B7AA71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57DA-1197-484D-B110-8C9CCAD659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7017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D9EE3-1FF5-43E1-BAF3-A4F0BF7DE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DE19C-51E9-432B-BB39-FEE370611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FC13E-5CA8-49A6-84FD-AE5FF743B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D676-33F8-4DC1-A579-C8B5009F8E5E}" type="datetimeFigureOut">
              <a:rPr lang="en-AU" smtClean="0"/>
              <a:t>29/10/2021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E41E2-AF3B-40DA-9B9E-C5B3309EE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BB9FB-B6CB-42E8-BAE9-54C48E70D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57DA-1197-484D-B110-8C9CCAD659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6908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78AA2-9664-46BA-9C96-EBAC3A80E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12FF70-8FC8-4CE3-AAF9-B78CE85E9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4E8AF0-2424-4CFE-9A73-2A8A7CCB9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D676-33F8-4DC1-A579-C8B5009F8E5E}" type="datetimeFigureOut">
              <a:rPr lang="en-AU" smtClean="0"/>
              <a:t>29/10/2021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896A8-4DDC-4706-99BB-9A6279C5C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DDDFC1-CAD5-4043-A586-3FBFE6351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57DA-1197-484D-B110-8C9CCAD659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5663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E2DBC-3C4D-4CF8-B91C-233578D67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A7833-406D-4A66-A195-859E2ED3CE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F49FF0-0F8D-4159-A795-77E8F4160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FEDC9F-4EA7-41BC-8D4F-BE87EEF33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D676-33F8-4DC1-A579-C8B5009F8E5E}" type="datetimeFigureOut">
              <a:rPr lang="en-AU" smtClean="0"/>
              <a:t>29/10/2021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C197E8-2E6D-4863-AA44-65DA9515B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D6816D-AA8F-46FE-A9BA-E0C28751E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57DA-1197-484D-B110-8C9CCAD659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732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9AEC1-B5A9-4600-B6AD-52F48632D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954EBF-5B2B-457F-BEBE-4112EC11D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BBF542-D067-4598-9E53-AC26E703DA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4E59C7-E2DF-4410-B120-67EE0E3A50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93B97D-41D0-43F9-A071-85FA7EA785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780ECA-A995-4C56-99FF-712CF294A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D676-33F8-4DC1-A579-C8B5009F8E5E}" type="datetimeFigureOut">
              <a:rPr lang="en-AU" smtClean="0"/>
              <a:t>29/10/2021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4DFF31-720B-402C-8882-6167EA1E3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AA1E3E-EC52-42A4-83EC-3553C4C10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57DA-1197-484D-B110-8C9CCAD659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6743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A2D50-AFC5-45AD-8442-68995797D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65837F-1805-4491-B1C1-FC75ECDE3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D676-33F8-4DC1-A579-C8B5009F8E5E}" type="datetimeFigureOut">
              <a:rPr lang="en-AU" smtClean="0"/>
              <a:t>29/10/2021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64C8A2-5096-4607-B451-BA8E2A6AD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B08B6E-1867-421F-9CA7-694FDEB6A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57DA-1197-484D-B110-8C9CCAD659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0766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956857-8CD4-4C87-9DCF-A77595D1B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D676-33F8-4DC1-A579-C8B5009F8E5E}" type="datetimeFigureOut">
              <a:rPr lang="en-AU" smtClean="0"/>
              <a:t>29/10/2021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CBE359-DC45-4FB6-93BD-463C4548F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902A38-534A-4E35-8FC3-8FC80B2CD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57DA-1197-484D-B110-8C9CCAD659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7436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BC436-16DD-49C6-AB01-CCF7E1FAB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E3DB3-BDDC-4B11-8C77-3EFB665BF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5FFA9C-1D49-4346-A044-4A919E3F93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C564CC-59AD-4DD5-ACFF-BA3DB51A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D676-33F8-4DC1-A579-C8B5009F8E5E}" type="datetimeFigureOut">
              <a:rPr lang="en-AU" smtClean="0"/>
              <a:t>29/10/2021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1D08FD-7BE8-427E-90E1-F410F93B6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7FDB3A-A91A-4D13-80A0-B055624D4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57DA-1197-484D-B110-8C9CCAD659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189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E5D2B-DD3B-415F-A019-AEFE3C619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A33E48-2795-4545-89A9-9B66E136A1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213F6E-440B-46CE-BACD-56A2268522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3004F5-4D2C-4890-9773-870DCDF0E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D676-33F8-4DC1-A579-C8B5009F8E5E}" type="datetimeFigureOut">
              <a:rPr lang="en-AU" smtClean="0"/>
              <a:t>29/10/2021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BACA4E-1F65-4714-AAB9-25F49424C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0E132-9239-481D-9987-356342F07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257DA-1197-484D-B110-8C9CCAD659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6344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185125-DE6A-4ED0-9061-05E026E98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A58125-64BD-4316-A8E3-043B4D077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19A07-3A58-41DC-92BF-77A986DDB9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1D676-33F8-4DC1-A579-C8B5009F8E5E}" type="datetimeFigureOut">
              <a:rPr lang="en-AU" smtClean="0"/>
              <a:t>29/10/2021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41BF9-202A-430A-8BE3-07732A4F24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8DB43-ED93-4AA4-8C7E-36F23CD979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257DA-1197-484D-B110-8C9CCAD659A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5374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8537B-1A3E-4F0F-ABC0-CFE097A074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15A836-D359-4540-8C5D-09E24FC2E7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1A9435-70EA-4ACF-ACDD-99E0DDCAB2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0513" y="0"/>
            <a:ext cx="94709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820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Jamieson</dc:creator>
  <cp:lastModifiedBy>Megan Jamieson</cp:lastModifiedBy>
  <cp:revision>1</cp:revision>
  <dcterms:created xsi:type="dcterms:W3CDTF">2021-10-29T00:43:38Z</dcterms:created>
  <dcterms:modified xsi:type="dcterms:W3CDTF">2021-10-29T00:44:35Z</dcterms:modified>
</cp:coreProperties>
</file>